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331" r:id="rId5"/>
    <p:sldId id="345" r:id="rId6"/>
    <p:sldId id="325" r:id="rId7"/>
    <p:sldId id="351" r:id="rId8"/>
    <p:sldId id="326" r:id="rId9"/>
    <p:sldId id="328" r:id="rId10"/>
    <p:sldId id="349" r:id="rId11"/>
    <p:sldId id="312" r:id="rId12"/>
    <p:sldId id="313" r:id="rId13"/>
    <p:sldId id="329" r:id="rId14"/>
    <p:sldId id="317" r:id="rId15"/>
    <p:sldId id="330" r:id="rId16"/>
    <p:sldId id="346" r:id="rId17"/>
    <p:sldId id="302" r:id="rId18"/>
    <p:sldId id="324" r:id="rId19"/>
    <p:sldId id="322" r:id="rId20"/>
    <p:sldId id="323" r:id="rId21"/>
    <p:sldId id="263" r:id="rId22"/>
    <p:sldId id="264" r:id="rId23"/>
    <p:sldId id="266" r:id="rId24"/>
    <p:sldId id="303" r:id="rId25"/>
    <p:sldId id="304" r:id="rId26"/>
    <p:sldId id="305" r:id="rId27"/>
    <p:sldId id="306" r:id="rId28"/>
    <p:sldId id="307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FA401-73D0-4206-B635-771D4DB0AA3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CE6C6-7D95-4476-9441-47DD1DCFD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Isolation Temperature Transmitter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798593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Anirban</a:t>
            </a:r>
            <a:r>
              <a:rPr lang="en-US" dirty="0" smtClean="0"/>
              <a:t> </a:t>
            </a:r>
            <a:r>
              <a:rPr lang="en-US" dirty="0" err="1" smtClean="0"/>
              <a:t>Kanjilal</a:t>
            </a:r>
            <a:endParaRPr lang="en-US" dirty="0" smtClean="0"/>
          </a:p>
          <a:p>
            <a:r>
              <a:rPr lang="en-US" dirty="0" err="1" smtClean="0"/>
              <a:t>Nitin</a:t>
            </a:r>
            <a:r>
              <a:rPr lang="en-US" dirty="0" smtClean="0"/>
              <a:t> </a:t>
            </a:r>
            <a:r>
              <a:rPr lang="en-US" dirty="0" err="1" smtClean="0"/>
              <a:t>Lal</a:t>
            </a:r>
            <a:endParaRPr lang="en-US" dirty="0" smtClean="0"/>
          </a:p>
          <a:p>
            <a:r>
              <a:rPr lang="en-US" dirty="0" smtClean="0"/>
              <a:t>Lucas Anderson</a:t>
            </a:r>
          </a:p>
          <a:p>
            <a:r>
              <a:rPr lang="en-US" dirty="0" smtClean="0"/>
              <a:t>Justin </a:t>
            </a:r>
            <a:r>
              <a:rPr lang="en-US" dirty="0" err="1" smtClean="0"/>
              <a:t>Marusak</a:t>
            </a:r>
            <a:endParaRPr lang="en-US" dirty="0" smtClean="0"/>
          </a:p>
          <a:p>
            <a:r>
              <a:rPr lang="en-US" dirty="0" smtClean="0"/>
              <a:t>Rosemount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 Triggering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Uses pulse isolation transformer to send narrow pulses across boundary</a:t>
            </a:r>
          </a:p>
          <a:p>
            <a:r>
              <a:rPr lang="en-US" dirty="0" smtClean="0"/>
              <a:t>Requires more power consumption than desirable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733800"/>
            <a:ext cx="5943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A2D Clock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A2D needs a clock input (</a:t>
            </a:r>
            <a:r>
              <a:rPr lang="en-US" dirty="0" err="1" smtClean="0"/>
              <a:t>clk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 clock  for the A2D needs to be taken off the sinusoidal clock</a:t>
            </a:r>
          </a:p>
          <a:p>
            <a:r>
              <a:rPr lang="en-US" dirty="0" smtClean="0"/>
              <a:t>3 step process: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- Half Wave Rectification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- Voltage Clipping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- Decrease Rise 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Idea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24000"/>
            <a:ext cx="7162800" cy="412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Voltage Clipping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362200"/>
            <a:ext cx="3178969" cy="317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777" y="3429000"/>
            <a:ext cx="367211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Faced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 of power</a:t>
            </a:r>
          </a:p>
          <a:p>
            <a:r>
              <a:rPr lang="en-US" dirty="0" smtClean="0"/>
              <a:t>Clipping didn’t work at 460 kHz</a:t>
            </a:r>
          </a:p>
          <a:p>
            <a:r>
              <a:rPr lang="en-US" dirty="0" smtClean="0"/>
              <a:t>Clock power wasn’t sufficient to run all the components in the circuit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Voltage supply to the chips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clock voltage is to be divided to be used as the voltage for the chips</a:t>
            </a:r>
          </a:p>
          <a:p>
            <a:r>
              <a:rPr lang="en-US" dirty="0" smtClean="0"/>
              <a:t>Full rectification to be done in order to obtain a steady DC voltage</a:t>
            </a:r>
          </a:p>
          <a:p>
            <a:r>
              <a:rPr lang="en-US" dirty="0" smtClean="0"/>
              <a:t>Division done according to the voltage needed by the chips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HardwareDesign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79859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Provides isolated power and bidirectional communication using a single chip</a:t>
            </a:r>
          </a:p>
          <a:p>
            <a:r>
              <a:rPr lang="en-US" dirty="0" smtClean="0"/>
              <a:t>Not the cheapest method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Microtransformer</a:t>
            </a:r>
            <a:r>
              <a:rPr lang="en-US" dirty="0" smtClean="0"/>
              <a:t> (ADUM5241)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215" b="1215"/>
          <a:stretch>
            <a:fillRect/>
          </a:stretch>
        </p:blipFill>
        <p:spPr bwMode="auto">
          <a:xfrm>
            <a:off x="838200" y="228600"/>
            <a:ext cx="7391400" cy="435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8610600" cy="366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Changed the A2D chip from the one we had last semester, Low Powered and cheaper</a:t>
            </a:r>
          </a:p>
          <a:p>
            <a:r>
              <a:rPr lang="en-US" dirty="0" smtClean="0"/>
              <a:t>A2D: Same pin assignment as last semesters except instead of CONV pin it’s a CS pin which basically does the same function</a:t>
            </a:r>
          </a:p>
          <a:p>
            <a:r>
              <a:rPr lang="en-US" dirty="0" smtClean="0"/>
              <a:t>Decided to go with a </a:t>
            </a:r>
            <a:r>
              <a:rPr lang="en-US" dirty="0" err="1" smtClean="0"/>
              <a:t>thermistor</a:t>
            </a:r>
            <a:r>
              <a:rPr lang="en-US" dirty="0" smtClean="0"/>
              <a:t> rather than an RTD,  since it’s Cheaper and cheap is good!</a:t>
            </a:r>
          </a:p>
          <a:p>
            <a:r>
              <a:rPr lang="en-US" dirty="0" smtClean="0"/>
              <a:t>Setup voltage divider network for the input pin of the A2D</a:t>
            </a:r>
          </a:p>
          <a:p>
            <a:r>
              <a:rPr lang="en-US" dirty="0" smtClean="0"/>
              <a:t>Wheatstone bridge not necessary since accuracy not important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RTD / A2D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Rosemount Temperature transmitters use </a:t>
            </a:r>
            <a:r>
              <a:rPr lang="en-US" dirty="0" err="1" smtClean="0"/>
              <a:t>optocouplers</a:t>
            </a:r>
            <a:r>
              <a:rPr lang="en-US" dirty="0" smtClean="0"/>
              <a:t> for their isolation boundary.  </a:t>
            </a:r>
            <a:r>
              <a:rPr lang="en-US" dirty="0" err="1" smtClean="0"/>
              <a:t>Optocouplers</a:t>
            </a:r>
            <a:r>
              <a:rPr lang="en-US" dirty="0" smtClean="0"/>
              <a:t> are expensive and have been problematic for Rosemount.</a:t>
            </a:r>
          </a:p>
          <a:p>
            <a:r>
              <a:rPr lang="en-US" dirty="0" smtClean="0"/>
              <a:t>Our design aims to eliminate the need for </a:t>
            </a:r>
            <a:r>
              <a:rPr lang="en-US" dirty="0" err="1" smtClean="0"/>
              <a:t>optocouplers</a:t>
            </a:r>
            <a:r>
              <a:rPr lang="en-US" dirty="0" smtClean="0"/>
              <a:t> by using a transformer instead.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627092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460 kHz clock signal is necessary to drive the A2D converter</a:t>
            </a:r>
          </a:p>
          <a:p>
            <a:r>
              <a:rPr lang="en-US" dirty="0" smtClean="0"/>
              <a:t>Clock is generated on non-isolated side using a Pierce crystal oscillator</a:t>
            </a:r>
          </a:p>
          <a:p>
            <a:r>
              <a:rPr lang="en-US" dirty="0" smtClean="0"/>
              <a:t>Sinusoid is then sent through buffer in order to minimize effects of loading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 Generation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 Schematic</a:t>
            </a:r>
            <a:endParaRPr lang="en-US" dirty="0"/>
          </a:p>
        </p:txBody>
      </p:sp>
      <p:pic>
        <p:nvPicPr>
          <p:cNvPr id="4" name="Content Placeholder 3" descr="clock circui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127134"/>
            <a:ext cx="8229600" cy="323396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 Circuit Output</a:t>
            </a:r>
            <a:endParaRPr lang="en-US" dirty="0"/>
          </a:p>
        </p:txBody>
      </p:sp>
      <p:pic>
        <p:nvPicPr>
          <p:cNvPr id="2050" name="Picture 2" descr="F:\my_pix\0505101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95400"/>
            <a:ext cx="6477000" cy="4857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81328"/>
            <a:ext cx="8915400" cy="4525963"/>
          </a:xfrm>
        </p:spPr>
        <p:txBody>
          <a:bodyPr/>
          <a:lstStyle/>
          <a:p>
            <a:r>
              <a:rPr lang="en-US" dirty="0" smtClean="0"/>
              <a:t>Overview</a:t>
            </a:r>
          </a:p>
          <a:p>
            <a:pPr lvl="1"/>
            <a:r>
              <a:rPr lang="en-US" dirty="0" smtClean="0"/>
              <a:t>Converts sinusoidal clock signal to square wave</a:t>
            </a:r>
          </a:p>
          <a:p>
            <a:pPr lvl="1"/>
            <a:r>
              <a:rPr lang="en-US" dirty="0" smtClean="0"/>
              <a:t>Sends both clock and active low convert start signals on single line</a:t>
            </a:r>
          </a:p>
          <a:p>
            <a:pPr lvl="1"/>
            <a:r>
              <a:rPr lang="en-US" dirty="0" smtClean="0"/>
              <a:t>Achieved by use of AND gate, comparator, one shot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Clock/Convert Start Multiplex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Clock/Convert Start Multiplex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846613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Clock/Convert Start Multiplex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 Gate/ transformer interface</a:t>
            </a:r>
          </a:p>
          <a:p>
            <a:pPr lvl="1"/>
            <a:r>
              <a:rPr lang="en-US" dirty="0" smtClean="0"/>
              <a:t>AND Gate converts sine wave to square wave</a:t>
            </a:r>
          </a:p>
          <a:p>
            <a:pPr lvl="1"/>
            <a:r>
              <a:rPr lang="en-US" dirty="0" smtClean="0"/>
              <a:t>Sends clock signal when CS high, low when CS low</a:t>
            </a:r>
          </a:p>
          <a:p>
            <a:pPr lvl="1"/>
            <a:r>
              <a:rPr lang="en-US" dirty="0" smtClean="0"/>
              <a:t>Output sent across interface, sent to A2D CLK 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038600"/>
            <a:ext cx="3657600" cy="251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10291016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505200"/>
            <a:ext cx="3810000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81328"/>
            <a:ext cx="8915400" cy="4525963"/>
          </a:xfrm>
        </p:spPr>
        <p:txBody>
          <a:bodyPr/>
          <a:lstStyle/>
          <a:p>
            <a:r>
              <a:rPr lang="en-US" dirty="0" smtClean="0"/>
              <a:t>Comparator Circuit</a:t>
            </a:r>
          </a:p>
          <a:p>
            <a:pPr lvl="1"/>
            <a:r>
              <a:rPr lang="en-US" dirty="0" smtClean="0"/>
              <a:t>Compares filtered clock signal to reference voltage</a:t>
            </a:r>
          </a:p>
          <a:p>
            <a:pPr lvl="1"/>
            <a:r>
              <a:rPr lang="en-US" dirty="0" smtClean="0"/>
              <a:t>Charging/discharging capacitor stays above reference while CS is high</a:t>
            </a:r>
          </a:p>
          <a:p>
            <a:pPr lvl="1"/>
            <a:r>
              <a:rPr lang="en-US" dirty="0" smtClean="0"/>
              <a:t>CS low drives output low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Clock/Convert Start Multiplex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657600"/>
            <a:ext cx="348735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1209100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3505200"/>
            <a:ext cx="4038600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81328"/>
            <a:ext cx="8915400" cy="4525963"/>
          </a:xfrm>
        </p:spPr>
        <p:txBody>
          <a:bodyPr/>
          <a:lstStyle/>
          <a:p>
            <a:r>
              <a:rPr lang="en-US" dirty="0" err="1" smtClean="0"/>
              <a:t>Monostable</a:t>
            </a:r>
            <a:r>
              <a:rPr lang="en-US" dirty="0" smtClean="0"/>
              <a:t> </a:t>
            </a:r>
            <a:r>
              <a:rPr lang="en-US" dirty="0" err="1" smtClean="0"/>
              <a:t>Multivibrator</a:t>
            </a:r>
            <a:r>
              <a:rPr lang="en-US" dirty="0" smtClean="0"/>
              <a:t> (One Shot) Circuit</a:t>
            </a:r>
          </a:p>
          <a:p>
            <a:pPr lvl="1"/>
            <a:r>
              <a:rPr lang="en-US" dirty="0" smtClean="0"/>
              <a:t>Normally high output goes low on low output from comparator</a:t>
            </a:r>
          </a:p>
          <a:p>
            <a:pPr lvl="1"/>
            <a:r>
              <a:rPr lang="en-US" dirty="0" smtClean="0"/>
              <a:t>Output remains long enough for data transfer</a:t>
            </a:r>
          </a:p>
          <a:p>
            <a:pPr lvl="1"/>
            <a:r>
              <a:rPr lang="en-US" dirty="0" smtClean="0"/>
              <a:t>Allows A2D to receive clock signal while keeping CS low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Clock/Convert Start Multiplex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0"/>
            <a:ext cx="4098925" cy="2609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Bi-directional SCI communication across a transformer</a:t>
            </a:r>
          </a:p>
          <a:p>
            <a:r>
              <a:rPr lang="en-US" dirty="0" smtClean="0"/>
              <a:t>Generate our own clock across the isolation boundary</a:t>
            </a:r>
          </a:p>
          <a:p>
            <a:r>
              <a:rPr lang="en-US" dirty="0" smtClean="0"/>
              <a:t>RTD to isolated A2D for temp conversion</a:t>
            </a:r>
          </a:p>
          <a:p>
            <a:r>
              <a:rPr lang="en-US" dirty="0" smtClean="0"/>
              <a:t>DC/DC power conversion from 3V to 3V, delivering 2mA of current</a:t>
            </a:r>
          </a:p>
          <a:p>
            <a:r>
              <a:rPr lang="en-US" dirty="0" smtClean="0"/>
              <a:t>Single transformer design (preferably)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Digital data output from the A/D convertor has to be sent over a transformer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This transferred data should communicate with the microcontroller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Transformers do not operate at DC voltage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Therefore a Modulation technique is to be </a:t>
            </a:r>
          </a:p>
          <a:p>
            <a:pPr>
              <a:buNone/>
            </a:pPr>
            <a:r>
              <a:rPr lang="en-US" dirty="0" smtClean="0"/>
              <a:t>   applied for sending data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Serial Communication I/F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Options Considered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79859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</a:t>
            </a:r>
          </a:p>
          <a:p>
            <a:r>
              <a:rPr lang="en-US" dirty="0" smtClean="0"/>
              <a:t>FM</a:t>
            </a:r>
          </a:p>
          <a:p>
            <a:r>
              <a:rPr lang="en-US" dirty="0" smtClean="0"/>
              <a:t>FSK</a:t>
            </a:r>
          </a:p>
          <a:p>
            <a:r>
              <a:rPr lang="en-US" dirty="0" smtClean="0"/>
              <a:t>Edge Triggering</a:t>
            </a:r>
          </a:p>
          <a:p>
            <a:r>
              <a:rPr lang="en-US" dirty="0" err="1" smtClean="0"/>
              <a:t>Microtransformer</a:t>
            </a:r>
            <a:r>
              <a:rPr lang="en-US" dirty="0" smtClean="0"/>
              <a:t>- Method chosen for our project design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Modulation Techniques Considered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Amplitude Modulation</a:t>
            </a:r>
          </a:p>
          <a:p>
            <a:pPr lvl="1"/>
            <a:r>
              <a:rPr lang="en-US" dirty="0" smtClean="0"/>
              <a:t>Amplitude of output signal dependent on digital input signal</a:t>
            </a:r>
          </a:p>
          <a:p>
            <a:r>
              <a:rPr lang="en-US" dirty="0" smtClean="0"/>
              <a:t>Frequency Modulation</a:t>
            </a:r>
          </a:p>
          <a:p>
            <a:pPr lvl="1"/>
            <a:r>
              <a:rPr lang="en-US" dirty="0" smtClean="0"/>
              <a:t>Frequency of carrier signal dependent on  digital input signal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AM/FM restrictions:</a:t>
            </a:r>
          </a:p>
          <a:p>
            <a:pPr>
              <a:buNone/>
            </a:pPr>
            <a:r>
              <a:rPr lang="en-US" dirty="0" smtClean="0"/>
              <a:t> Require both modulation and demodulation on both sides of isolation boundary</a:t>
            </a:r>
          </a:p>
          <a:p>
            <a:pPr>
              <a:buNone/>
            </a:pPr>
            <a:r>
              <a:rPr lang="en-US" dirty="0" smtClean="0"/>
              <a:t>  No method we’re aware of that could be accomplished using single transformer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AM/FM Modulation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FSK: Frequency Shift Keying</a:t>
            </a:r>
          </a:p>
          <a:p>
            <a:pPr>
              <a:buNone/>
            </a:pPr>
            <a:r>
              <a:rPr lang="en-US" dirty="0" smtClean="0"/>
              <a:t>   The transmitted Modulated signal has different(shifting) frequencies between 0’s and 1’s</a:t>
            </a:r>
          </a:p>
          <a:p>
            <a:r>
              <a:rPr lang="en-US" dirty="0" smtClean="0"/>
              <a:t>Frequency shift modulation:</a:t>
            </a:r>
          </a:p>
          <a:p>
            <a:pPr>
              <a:buNone/>
            </a:pPr>
            <a:r>
              <a:rPr lang="en-US" dirty="0" smtClean="0"/>
              <a:t>           transferring analog data(generation from digital one), across a galvanic isolation, using the shift of frequencies for  high and low.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FSK restrictions:</a:t>
            </a:r>
          </a:p>
          <a:p>
            <a:pPr>
              <a:buNone/>
            </a:pPr>
            <a:r>
              <a:rPr lang="en-US" dirty="0" smtClean="0"/>
              <a:t> TCM3105NL cost: $16 </a:t>
            </a:r>
          </a:p>
          <a:p>
            <a:pPr>
              <a:buNone/>
            </a:pPr>
            <a:r>
              <a:rPr lang="en-US" dirty="0" smtClean="0"/>
              <a:t> baud rate</a:t>
            </a:r>
            <a:r>
              <a:rPr lang="en-US" dirty="0" smtClean="0">
                <a:sym typeface="Wingdings" pitchFamily="2" charset="2"/>
              </a:rPr>
              <a:t>: 1200 max. (we are reading data at 460 kHz now)</a:t>
            </a:r>
            <a:r>
              <a:rPr lang="en-US" dirty="0" smtClean="0"/>
              <a:t>   </a:t>
            </a:r>
          </a:p>
          <a:p>
            <a:pPr>
              <a:buNone/>
            </a:pPr>
            <a:r>
              <a:rPr lang="en-US" dirty="0" smtClean="0"/>
              <a:t>Power issues: requires +5 volts (modulator and demodulator)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FSK Modulation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FSK Modulated Output</a:t>
            </a:r>
            <a:endParaRPr lang="en-US" dirty="0"/>
          </a:p>
        </p:txBody>
      </p:sp>
      <p:pic>
        <p:nvPicPr>
          <p:cNvPr id="2050" name="Picture 2" descr="F:\my_pix\f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371600"/>
            <a:ext cx="6477000" cy="4857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1243</TotalTime>
  <Words>725</Words>
  <Application>Microsoft Office PowerPoint</Application>
  <PresentationFormat>On-screen Show (4:3)</PresentationFormat>
  <Paragraphs>141</Paragraphs>
  <Slides>28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Concourse</vt:lpstr>
      <vt:lpstr>Isolation Temperature Transmitter</vt:lpstr>
      <vt:lpstr>Introduction</vt:lpstr>
      <vt:lpstr>Requirements</vt:lpstr>
      <vt:lpstr>  Serial Communication I/F</vt:lpstr>
      <vt:lpstr>Options Considered</vt:lpstr>
      <vt:lpstr>Modulation Techniques Considered</vt:lpstr>
      <vt:lpstr>AM/FM Modulation</vt:lpstr>
      <vt:lpstr>FSK Modulation</vt:lpstr>
      <vt:lpstr>FSK Modulated Output</vt:lpstr>
      <vt:lpstr>Edge Triggering </vt:lpstr>
      <vt:lpstr>A2D Clock</vt:lpstr>
      <vt:lpstr>The Idea</vt:lpstr>
      <vt:lpstr>Voltage Clipping</vt:lpstr>
      <vt:lpstr>Problems Faced</vt:lpstr>
      <vt:lpstr>Voltage supply to the chips</vt:lpstr>
      <vt:lpstr>HardwareDesign</vt:lpstr>
      <vt:lpstr>Microtransformer (ADUM5241)</vt:lpstr>
      <vt:lpstr>Block Diagram</vt:lpstr>
      <vt:lpstr>RTD / A2D</vt:lpstr>
      <vt:lpstr>Schematic</vt:lpstr>
      <vt:lpstr>Clock Generation</vt:lpstr>
      <vt:lpstr>Clock Schematic</vt:lpstr>
      <vt:lpstr>Clock Circuit Output</vt:lpstr>
      <vt:lpstr>Clock/Convert Start Multiplex</vt:lpstr>
      <vt:lpstr>Clock/Convert Start Multiplex</vt:lpstr>
      <vt:lpstr>Clock/Convert Start Multiplex</vt:lpstr>
      <vt:lpstr>Clock/Convert Start Multiplex</vt:lpstr>
      <vt:lpstr>Clock/Convert Start Multiplex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Isolation Temperature Transmitter</dc:title>
  <dc:creator>justin.marusak</dc:creator>
  <cp:lastModifiedBy>Lucas.Anderson</cp:lastModifiedBy>
  <cp:revision>103</cp:revision>
  <dcterms:created xsi:type="dcterms:W3CDTF">2010-05-05T23:47:21Z</dcterms:created>
  <dcterms:modified xsi:type="dcterms:W3CDTF">2010-12-15T22:59:07Z</dcterms:modified>
</cp:coreProperties>
</file>